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Italic.fntdata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italic.fntdata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font" Target="fonts/Montserrat-bold.fntdata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7f38aba6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7f38aba6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7f38aba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7f38aba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7f38aba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7f38aba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7f38aba6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7f38aba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7f38aba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7f38aba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7f38aba6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7f38aba6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7f38aba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7f38aba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7f38aba6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7f38aba6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aws.amazon.com/AmazonS3/latest/dev/cloudtrail-logging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Security and Encryption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title"/>
          </p:nvPr>
        </p:nvSpPr>
        <p:spPr>
          <a:xfrm>
            <a:off x="386000" y="4550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Client-Side Encryption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5"/>
          <p:cNvSpPr txBox="1"/>
          <p:nvPr>
            <p:ph idx="1" type="body"/>
          </p:nvPr>
        </p:nvSpPr>
        <p:spPr>
          <a:xfrm>
            <a:off x="596925" y="1205850"/>
            <a:ext cx="6083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S3 client-side encryption: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8450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Customer master key can be stored in AWS Key Management.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8450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a key that we store within our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a user decides to keep the user key on the user side then, the user is solely responsible for encryption.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27075" y="465125"/>
            <a:ext cx="573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38025" y="1225925"/>
            <a:ext cx="48279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we can secure our S3 Buckets.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Encryption in S3?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encryption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can we configure encryption on our S3 Bucket?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96950" y="45507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Security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 in S3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26650" y="1185750"/>
            <a:ext cx="5008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now who all are accessing and actions.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Not know who all are accessing what and what actions they are taking.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Enable server access logging and CloudTrail activity logging.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748" y="1743898"/>
            <a:ext cx="2420150" cy="12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37125" y="404850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Security in S3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37125" y="1145575"/>
            <a:ext cx="5500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Access log records.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Consolidates them into log files.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Uploads log files as log objects to your destination bucket.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Configure </a:t>
            </a:r>
            <a:r>
              <a:rPr lang="en" sz="1800">
                <a:highlight>
                  <a:schemeClr val="accent6"/>
                </a:highlight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activity or object-level logging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Includes the origin of the requests.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Type of actions performed.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727525" y="48520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Encryption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627050" y="1275825"/>
            <a:ext cx="5169300" cy="29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creating a new bucket.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Always a good idea to encrypt our data.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Encrypting our data on the user side.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server-side encryption.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198" y="1711325"/>
            <a:ext cx="2341400" cy="13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687350" y="37470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Server Side Encryption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687350" y="1215550"/>
            <a:ext cx="5735700" cy="30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encrypt the data you've chosen.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object is encrypted with a unique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Master key that it regularly rotates.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encryption algorithm is AES-256.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Symmetric block cypher with a cryptographic key length of 256 bits.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506525" y="414900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Server Side Encryption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627075" y="1275825"/>
            <a:ext cx="54105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Server side encryption KMS,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Slightly different from SSE-S3.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server to encrypt S3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 and manage the customer master key or use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WS managed CMK in AWS KMS.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516575" y="41487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Server Side Encryption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627075" y="1105050"/>
            <a:ext cx="50991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(SSE-C)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Encryption key and amazon S3 manages encryption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Handle each request for data encryption or decryption.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Keys are in a place that is accessible and the keys are secure.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 rotWithShape="1">
          <a:blip r:embed="rId3">
            <a:alphaModFix/>
          </a:blip>
          <a:srcRect b="0" l="7299" r="9471" t="0"/>
          <a:stretch/>
        </p:blipFill>
        <p:spPr>
          <a:xfrm>
            <a:off x="5567150" y="1825850"/>
            <a:ext cx="2389200" cy="9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486425" y="4852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Client-Side Encryption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486425" y="1336100"/>
            <a:ext cx="5169300" cy="29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using S3 client-side encryption.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is encrypted on the user's end rather than by AWS.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encrypted in the user's data center is directly uploaded to AWS.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3" name="Google Shape;213;p44"/>
          <p:cNvPicPr preferRelativeResize="0"/>
          <p:nvPr/>
        </p:nvPicPr>
        <p:blipFill rotWithShape="1">
          <a:blip r:embed="rId3">
            <a:alphaModFix/>
          </a:blip>
          <a:srcRect b="0" l="5926" r="0" t="0"/>
          <a:stretch/>
        </p:blipFill>
        <p:spPr>
          <a:xfrm>
            <a:off x="5706075" y="1703925"/>
            <a:ext cx="2550475" cy="14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03C0EAC3-887E-47A4-8175-DD9EEAF30A68}"/>
</file>

<file path=customXml/itemProps2.xml><?xml version="1.0" encoding="utf-8"?>
<ds:datastoreItem xmlns:ds="http://schemas.openxmlformats.org/officeDocument/2006/customXml" ds:itemID="{2AA6647E-994F-483D-A5E6-4B33DC697D45}"/>
</file>

<file path=customXml/itemProps3.xml><?xml version="1.0" encoding="utf-8"?>
<ds:datastoreItem xmlns:ds="http://schemas.openxmlformats.org/officeDocument/2006/customXml" ds:itemID="{E59C9748-B530-41ED-A46C-1A728D644294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